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A295"/>
    <a:srgbClr val="24A83A"/>
    <a:srgbClr val="996B44"/>
    <a:srgbClr val="0AFF0E"/>
    <a:srgbClr val="AE794D"/>
    <a:srgbClr val="976F5B"/>
    <a:srgbClr val="AF836B"/>
    <a:srgbClr val="9A9485"/>
    <a:srgbClr val="1A9822"/>
    <a:srgbClr val="25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64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2.jpe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C7D89-0067-4E99-BD28-CD83ADDF81E7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24D89-99EE-42B5-8414-9EDCA2D1D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9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AFAF5-6F43-4EB0-8733-E3A32774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063" y="3921379"/>
            <a:ext cx="8637073" cy="369332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1800" i="1" dirty="0">
                <a:solidFill>
                  <a:srgbClr val="A4A29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BRINGING ARTISTS TOGETHER…ONE GIG AT A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9E0327-0395-4887-A0AC-2548971641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864" y="1865932"/>
            <a:ext cx="4914900" cy="1600200"/>
          </a:xfrm>
          <a:prstGeom prst="rect">
            <a:avLst/>
          </a:prstGeom>
          <a:effectLst>
            <a:glow rad="114300">
              <a:srgbClr val="252525">
                <a:alpha val="1000"/>
              </a:srgbClr>
            </a:glow>
            <a:softEdge rad="63500"/>
          </a:effectLst>
        </p:spPr>
      </p:pic>
      <p:sp>
        <p:nvSpPr>
          <p:cNvPr id="5" name="AutoShape 2" descr="Image result for wooden picture border">
            <a:extLst>
              <a:ext uri="{FF2B5EF4-FFF2-40B4-BE49-F238E27FC236}">
                <a16:creationId xmlns:a16="http://schemas.microsoft.com/office/drawing/2014/main" id="{EF7592CF-A7EE-4783-8AD1-0996FFBDE6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Image result for wooden picture border">
            <a:extLst>
              <a:ext uri="{FF2B5EF4-FFF2-40B4-BE49-F238E27FC236}">
                <a16:creationId xmlns:a16="http://schemas.microsoft.com/office/drawing/2014/main" id="{112CB8E6-1CEA-46F5-8FB6-819D21CB6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6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814" y="1590144"/>
            <a:ext cx="5785000" cy="215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6AC54B-0AA8-493F-89DE-8107640533F5}"/>
              </a:ext>
            </a:extLst>
          </p:cNvPr>
          <p:cNvSpPr/>
          <p:nvPr/>
        </p:nvSpPr>
        <p:spPr>
          <a:xfrm>
            <a:off x="312163" y="6210177"/>
            <a:ext cx="14622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TEAM 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4C56C-79D9-4A92-B1F7-A83ACE0B44EE}"/>
              </a:ext>
            </a:extLst>
          </p:cNvPr>
          <p:cNvSpPr/>
          <p:nvPr/>
        </p:nvSpPr>
        <p:spPr>
          <a:xfrm>
            <a:off x="3205946" y="6287121"/>
            <a:ext cx="5475306" cy="369332"/>
          </a:xfrm>
          <a:prstGeom prst="rect">
            <a:avLst/>
          </a:prstGeom>
          <a:solidFill>
            <a:srgbClr val="976F5B">
              <a:alpha val="8000"/>
            </a:srgbClr>
          </a:solidFill>
          <a:effectLst>
            <a:reflection blurRad="38100" stA="45000" endPos="54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Cody Cass | </a:t>
            </a:r>
            <a:r>
              <a:rPr lang="en-US" i="1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Stephanie Nunley | </a:t>
            </a:r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Jonathan Terry</a:t>
            </a:r>
          </a:p>
        </p:txBody>
      </p:sp>
    </p:spTree>
    <p:extLst>
      <p:ext uri="{BB962C8B-B14F-4D97-AF65-F5344CB8AC3E}">
        <p14:creationId xmlns:p14="http://schemas.microsoft.com/office/powerpoint/2010/main" val="2345963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65FF210-D6BD-4B36-B84E-D5FEDE75404C}"/>
              </a:ext>
            </a:extLst>
          </p:cNvPr>
          <p:cNvGrpSpPr/>
          <p:nvPr/>
        </p:nvGrpSpPr>
        <p:grpSpPr>
          <a:xfrm>
            <a:off x="2281526" y="1661049"/>
            <a:ext cx="7628947" cy="2576174"/>
            <a:chOff x="2281525" y="1483768"/>
            <a:chExt cx="7628947" cy="25761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C43E3B7-0A5D-4B6A-A0F7-3194486EB5FA}"/>
                </a:ext>
              </a:extLst>
            </p:cNvPr>
            <p:cNvSpPr/>
            <p:nvPr/>
          </p:nvSpPr>
          <p:spPr>
            <a:xfrm>
              <a:off x="2512644" y="1483768"/>
              <a:ext cx="716670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>
                    <a:solidFill>
                      <a:schemeClr val="bg1"/>
                    </a:solidFill>
                  </a:ln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MISSION STATEMENT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C4CA9B-AF3C-4CC2-9F30-8B08C56D29D0}"/>
                </a:ext>
              </a:extLst>
            </p:cNvPr>
            <p:cNvSpPr/>
            <p:nvPr/>
          </p:nvSpPr>
          <p:spPr>
            <a:xfrm>
              <a:off x="2281525" y="2798058"/>
              <a:ext cx="7628947" cy="126188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To connect services between multiple artist types:</a:t>
              </a:r>
            </a:p>
            <a:p>
              <a:pPr algn="ctr"/>
              <a:r>
                <a:rPr lang="en-US" sz="2400" i="1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Musicians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8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400" i="1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Videographers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8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400" i="1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Photographers</a:t>
              </a:r>
              <a:endParaRPr lang="en-US" sz="2800" i="1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 utilize this by hosting services on a hub platform.</a:t>
              </a:r>
              <a:endPara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0521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0ACB381-B621-4948-A606-7E13D4235A05}"/>
              </a:ext>
            </a:extLst>
          </p:cNvPr>
          <p:cNvGrpSpPr/>
          <p:nvPr/>
        </p:nvGrpSpPr>
        <p:grpSpPr>
          <a:xfrm>
            <a:off x="2322659" y="317014"/>
            <a:ext cx="7546681" cy="5621861"/>
            <a:chOff x="1725505" y="410320"/>
            <a:chExt cx="7546681" cy="562186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748041-9E03-41CD-9C02-505017651C60}"/>
                </a:ext>
              </a:extLst>
            </p:cNvPr>
            <p:cNvSpPr/>
            <p:nvPr/>
          </p:nvSpPr>
          <p:spPr>
            <a:xfrm>
              <a:off x="1725505" y="410320"/>
              <a:ext cx="7546681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0" cap="none" spc="0" dirty="0">
                  <a:ln w="0">
                    <a:solidFill>
                      <a:schemeClr val="bg1"/>
                    </a:solidFill>
                  </a:ln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CREATING AN ACCOUNT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4178D7-B639-4CFC-A84C-00430DCC203E}"/>
                </a:ext>
              </a:extLst>
            </p:cNvPr>
            <p:cNvSpPr/>
            <p:nvPr/>
          </p:nvSpPr>
          <p:spPr>
            <a:xfrm>
              <a:off x="1982339" y="1138534"/>
              <a:ext cx="7033015" cy="489364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marL="342900" indent="-342900" algn="ctr">
                <a:buFontTx/>
                <a:buChar char="-"/>
              </a:pPr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Sign up via email – </a:t>
              </a:r>
            </a:p>
            <a:p>
              <a:pPr marL="342900" indent="-342900" algn="ctr">
                <a:buFontTx/>
                <a:buChar char="-"/>
              </a:pPr>
              <a:endPara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Choose from 4 types of users: </a:t>
              </a:r>
            </a:p>
            <a:p>
              <a:pPr algn="ctr"/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Band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Manager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Photographer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Videographer</a:t>
              </a:r>
            </a:p>
            <a:p>
              <a:pPr algn="ctr"/>
              <a:endParaRPr lang="en-US" sz="2400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Create Bio</a:t>
              </a:r>
            </a:p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Upload Professional Content </a:t>
              </a:r>
            </a:p>
            <a:p>
              <a:pPr algn="ctr"/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Video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Photography</a:t>
              </a:r>
            </a:p>
            <a:p>
              <a:pPr algn="ctr"/>
              <a:endParaRPr lang="en-US" sz="2400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Update Services Offered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:</a:t>
              </a:r>
            </a:p>
            <a:p>
              <a:pPr algn="ctr"/>
              <a:r>
                <a:rPr lang="en-US" sz="2400" b="0" cap="none" spc="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Price</a:t>
              </a:r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b="0" cap="none" spc="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Availability</a:t>
              </a:r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b="0" cap="none" spc="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Travel</a:t>
              </a:r>
            </a:p>
            <a:p>
              <a:pPr algn="ctr"/>
              <a:endParaRPr lang="en-US" sz="2400" b="0" cap="none" spc="0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Update All Sections Within Profile</a:t>
              </a:r>
              <a:endPara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890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DC5034-095E-4D18-8BDA-7913F28E603A}"/>
              </a:ext>
            </a:extLst>
          </p:cNvPr>
          <p:cNvSpPr/>
          <p:nvPr/>
        </p:nvSpPr>
        <p:spPr>
          <a:xfrm>
            <a:off x="1317159" y="298780"/>
            <a:ext cx="955768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WHICH ACCOUNT TO CHOOSE?</a:t>
            </a:r>
            <a:endParaRPr lang="en-US" sz="4800" b="0" cap="none" spc="0" dirty="0">
              <a:ln w="0">
                <a:solidFill>
                  <a:schemeClr val="bg1"/>
                </a:solidFill>
              </a:ln>
              <a:solidFill>
                <a:srgbClr val="A4A29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111CF5-D1B4-4085-8402-2D5049B280F8}"/>
              </a:ext>
            </a:extLst>
          </p:cNvPr>
          <p:cNvSpPr/>
          <p:nvPr/>
        </p:nvSpPr>
        <p:spPr>
          <a:xfrm>
            <a:off x="5331901" y="1583495"/>
            <a:ext cx="266463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PHOTOGRAPHER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1FD517-BE6A-47FD-8B17-ECF5F47CEC12}"/>
              </a:ext>
            </a:extLst>
          </p:cNvPr>
          <p:cNvSpPr/>
          <p:nvPr/>
        </p:nvSpPr>
        <p:spPr>
          <a:xfrm>
            <a:off x="2468643" y="1580184"/>
            <a:ext cx="171611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MANAGER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5A064A-B9BC-4E8A-93ED-EAA5BAF02669}"/>
              </a:ext>
            </a:extLst>
          </p:cNvPr>
          <p:cNvSpPr/>
          <p:nvPr/>
        </p:nvSpPr>
        <p:spPr>
          <a:xfrm>
            <a:off x="296858" y="1580184"/>
            <a:ext cx="102463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FD510E-631F-4C20-BC32-D9636A8FE9A5}"/>
              </a:ext>
            </a:extLst>
          </p:cNvPr>
          <p:cNvSpPr/>
          <p:nvPr/>
        </p:nvSpPr>
        <p:spPr>
          <a:xfrm>
            <a:off x="9182539" y="1580184"/>
            <a:ext cx="25827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VIDEOGRAPHER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FB002B-83DE-45CE-8795-C02FD9507E3D}"/>
              </a:ext>
            </a:extLst>
          </p:cNvPr>
          <p:cNvSpPr/>
          <p:nvPr/>
        </p:nvSpPr>
        <p:spPr>
          <a:xfrm>
            <a:off x="147497" y="2092145"/>
            <a:ext cx="1372491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Needs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E3E9C8-9BE3-4DD2-A46B-6492370D3A40}"/>
              </a:ext>
            </a:extLst>
          </p:cNvPr>
          <p:cNvSpPr/>
          <p:nvPr/>
        </p:nvSpPr>
        <p:spPr>
          <a:xfrm>
            <a:off x="2219664" y="2138312"/>
            <a:ext cx="2214068" cy="138499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Needs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Artist Reps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Services Offered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Clients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B795D2-60E4-4FA0-9019-98DBE4E90095}"/>
              </a:ext>
            </a:extLst>
          </p:cNvPr>
          <p:cNvSpPr/>
          <p:nvPr/>
        </p:nvSpPr>
        <p:spPr>
          <a:xfrm>
            <a:off x="5550898" y="2043451"/>
            <a:ext cx="2186047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Services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Previous Clients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Equipment Type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A7FB56-49BD-42B4-9A14-E2A62AD556F9}"/>
              </a:ext>
            </a:extLst>
          </p:cNvPr>
          <p:cNvSpPr/>
          <p:nvPr/>
        </p:nvSpPr>
        <p:spPr>
          <a:xfrm>
            <a:off x="9380894" y="2041849"/>
            <a:ext cx="2186047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Services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Previous Clients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Equipment Type</a:t>
            </a:r>
          </a:p>
        </p:txBody>
      </p:sp>
      <p:pic>
        <p:nvPicPr>
          <p:cNvPr id="2050" name="Picture 2" descr="Image result for band">
            <a:extLst>
              <a:ext uri="{FF2B5EF4-FFF2-40B4-BE49-F238E27FC236}">
                <a16:creationId xmlns:a16="http://schemas.microsoft.com/office/drawing/2014/main" id="{7C237D22-CE11-41AE-B3D6-1C97FE111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31" y="4863278"/>
            <a:ext cx="1493280" cy="10116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manager">
            <a:extLst>
              <a:ext uri="{FF2B5EF4-FFF2-40B4-BE49-F238E27FC236}">
                <a16:creationId xmlns:a16="http://schemas.microsoft.com/office/drawing/2014/main" id="{EA2FFA18-D26A-4B90-9D34-6D10E2D6A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88066" y="4863278"/>
            <a:ext cx="1526406" cy="104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B50243A-728E-47A7-B291-A7CF852A8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529" y="4752665"/>
            <a:ext cx="1318832" cy="1043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B9F2BFE-7A2E-4717-9947-256AEE7FE6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3917" y="4736724"/>
            <a:ext cx="1131652" cy="11377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717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1" grpId="0"/>
      <p:bldP spid="12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C33BD62-3A9A-40D8-8FF1-54DF9C0191A3}"/>
              </a:ext>
            </a:extLst>
          </p:cNvPr>
          <p:cNvSpPr/>
          <p:nvPr/>
        </p:nvSpPr>
        <p:spPr>
          <a:xfrm>
            <a:off x="3044523" y="429408"/>
            <a:ext cx="610295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UPGRADE PACKAGE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63975C-4EA6-4ACE-B81D-59CFAB510596}"/>
              </a:ext>
            </a:extLst>
          </p:cNvPr>
          <p:cNvSpPr/>
          <p:nvPr/>
        </p:nvSpPr>
        <p:spPr>
          <a:xfrm>
            <a:off x="1425684" y="1352738"/>
            <a:ext cx="945874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Allow users to store more content and grants access to BADGES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Allow users to be ranked and showcased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309153-6B17-4AAB-B8B4-DE7D904D9961}"/>
              </a:ext>
            </a:extLst>
          </p:cNvPr>
          <p:cNvSpPr/>
          <p:nvPr/>
        </p:nvSpPr>
        <p:spPr>
          <a:xfrm>
            <a:off x="4841234" y="2183735"/>
            <a:ext cx="262764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BADGES</a:t>
            </a:r>
            <a:endParaRPr lang="en-US" sz="4800" b="0" cap="none" spc="0" dirty="0">
              <a:ln w="0">
                <a:solidFill>
                  <a:schemeClr val="bg1"/>
                </a:solidFill>
              </a:ln>
              <a:solidFill>
                <a:srgbClr val="A4A29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9D53E6-1CD0-44BF-96D9-28FA96ADDE9B}"/>
              </a:ext>
            </a:extLst>
          </p:cNvPr>
          <p:cNvSpPr/>
          <p:nvPr/>
        </p:nvSpPr>
        <p:spPr>
          <a:xfrm>
            <a:off x="2406238" y="2855368"/>
            <a:ext cx="737952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Collect BADGES to increase ranking on the Charts</a:t>
            </a:r>
          </a:p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Members can search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 Artists by Rankings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Star: 8 Points 8">
            <a:extLst>
              <a:ext uri="{FF2B5EF4-FFF2-40B4-BE49-F238E27FC236}">
                <a16:creationId xmlns:a16="http://schemas.microsoft.com/office/drawing/2014/main" id="{9D67C62F-B883-4D52-A9B2-BDBD79E3A951}"/>
              </a:ext>
            </a:extLst>
          </p:cNvPr>
          <p:cNvSpPr/>
          <p:nvPr/>
        </p:nvSpPr>
        <p:spPr>
          <a:xfrm>
            <a:off x="3498540" y="4292082"/>
            <a:ext cx="1392161" cy="1213180"/>
          </a:xfrm>
          <a:prstGeom prst="star8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glow rad="63500">
              <a:schemeClr val="bg1">
                <a:alpha val="40000"/>
              </a:schemeClr>
            </a:glow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SILVER</a:t>
            </a:r>
          </a:p>
        </p:txBody>
      </p:sp>
      <p:sp>
        <p:nvSpPr>
          <p:cNvPr id="12" name="Star: 8 Points 11">
            <a:extLst>
              <a:ext uri="{FF2B5EF4-FFF2-40B4-BE49-F238E27FC236}">
                <a16:creationId xmlns:a16="http://schemas.microsoft.com/office/drawing/2014/main" id="{8243A7CE-52C5-4139-9B9D-4F542FC679FF}"/>
              </a:ext>
            </a:extLst>
          </p:cNvPr>
          <p:cNvSpPr/>
          <p:nvPr/>
        </p:nvSpPr>
        <p:spPr>
          <a:xfrm>
            <a:off x="166049" y="4292082"/>
            <a:ext cx="1392161" cy="1213180"/>
          </a:xfrm>
          <a:prstGeom prst="star8">
            <a:avLst/>
          </a:prstGeom>
          <a:gradFill flip="none" rotWithShape="1">
            <a:path path="rect">
              <a:fillToRect l="100000" t="100000"/>
            </a:path>
            <a:tileRect r="-100000" b="-100000"/>
          </a:gradFill>
          <a:ln/>
          <a:effectLst>
            <a:glow rad="63500">
              <a:schemeClr val="bg1">
                <a:alpha val="40000"/>
              </a:schemeClr>
            </a:glow>
            <a:outerShdw blurRad="50800" dist="50800" dir="5400000" sx="96000" sy="96000" rotWithShape="0">
              <a:srgbClr val="000000">
                <a:alpha val="48000"/>
              </a:srgb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BRONZE</a:t>
            </a:r>
          </a:p>
        </p:txBody>
      </p:sp>
      <p:sp>
        <p:nvSpPr>
          <p:cNvPr id="13" name="Star: 8 Points 12">
            <a:extLst>
              <a:ext uri="{FF2B5EF4-FFF2-40B4-BE49-F238E27FC236}">
                <a16:creationId xmlns:a16="http://schemas.microsoft.com/office/drawing/2014/main" id="{A3D4938A-16AE-40DD-8D74-F631075DEC1A}"/>
              </a:ext>
            </a:extLst>
          </p:cNvPr>
          <p:cNvSpPr/>
          <p:nvPr/>
        </p:nvSpPr>
        <p:spPr>
          <a:xfrm>
            <a:off x="7223466" y="4292082"/>
            <a:ext cx="1392161" cy="1213180"/>
          </a:xfrm>
          <a:prstGeom prst="star8">
            <a:avLst/>
          </a:prstGeom>
          <a:gradFill flip="none" rotWithShape="1">
            <a:path path="rect">
              <a:fillToRect r="100000" b="100000"/>
            </a:path>
            <a:tileRect l="-100000" t="-100000"/>
          </a:gradFill>
          <a:ln>
            <a:solidFill>
              <a:schemeClr val="bg1">
                <a:lumMod val="95000"/>
                <a:lumOff val="5000"/>
              </a:schemeClr>
            </a:solidFill>
          </a:ln>
          <a:effectLst>
            <a:glow rad="63500">
              <a:schemeClr val="bg1"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GOLD</a:t>
            </a:r>
          </a:p>
        </p:txBody>
      </p:sp>
      <p:sp>
        <p:nvSpPr>
          <p:cNvPr id="14" name="Star: 8 Points 13">
            <a:extLst>
              <a:ext uri="{FF2B5EF4-FFF2-40B4-BE49-F238E27FC236}">
                <a16:creationId xmlns:a16="http://schemas.microsoft.com/office/drawing/2014/main" id="{9C4C3D84-F4B0-45A7-9544-CE349325FED2}"/>
              </a:ext>
            </a:extLst>
          </p:cNvPr>
          <p:cNvSpPr/>
          <p:nvPr/>
        </p:nvSpPr>
        <p:spPr>
          <a:xfrm>
            <a:off x="10369497" y="4198976"/>
            <a:ext cx="1656452" cy="1306285"/>
          </a:xfrm>
          <a:prstGeom prst="star8">
            <a:avLst/>
          </a:prstGeom>
          <a:gradFill flip="none" rotWithShape="1">
            <a:gsLst>
              <a:gs pos="15000">
                <a:schemeClr val="accent2">
                  <a:lumMod val="60000"/>
                  <a:lumOff val="40000"/>
                </a:schemeClr>
              </a:gs>
              <a:gs pos="34000">
                <a:schemeClr val="accent5">
                  <a:lumMod val="95000"/>
                  <a:lumOff val="5000"/>
                </a:schemeClr>
              </a:gs>
              <a:gs pos="100000">
                <a:schemeClr val="accent5">
                  <a:lumMod val="6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</a:ln>
          <a:effectLst>
            <a:glow rad="63500">
              <a:schemeClr val="bg1"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n>
                  <a:solidFill>
                    <a:schemeClr val="accent2">
                      <a:lumMod val="75000"/>
                    </a:schemeClr>
                  </a:solidFill>
                </a:ln>
                <a:solidFill>
                  <a:schemeClr val="bg1"/>
                </a:solidFill>
              </a:rPr>
              <a:t>G.O.A.T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2EDF13-7F55-47D9-AB61-52F2000622B8}"/>
              </a:ext>
            </a:extLst>
          </p:cNvPr>
          <p:cNvSpPr/>
          <p:nvPr/>
        </p:nvSpPr>
        <p:spPr>
          <a:xfrm>
            <a:off x="394695" y="6023512"/>
            <a:ext cx="9348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6D4074-5E1D-4559-81C4-25DB49887329}"/>
              </a:ext>
            </a:extLst>
          </p:cNvPr>
          <p:cNvSpPr/>
          <p:nvPr/>
        </p:nvSpPr>
        <p:spPr>
          <a:xfrm>
            <a:off x="3727185" y="6023512"/>
            <a:ext cx="9348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8780363-EF69-41BE-A1EB-4FE02E49D20B}"/>
              </a:ext>
            </a:extLst>
          </p:cNvPr>
          <p:cNvSpPr/>
          <p:nvPr/>
        </p:nvSpPr>
        <p:spPr>
          <a:xfrm>
            <a:off x="7264559" y="6023512"/>
            <a:ext cx="13099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BE119A-7C59-4D77-A8A2-D399C90AE565}"/>
              </a:ext>
            </a:extLst>
          </p:cNvPr>
          <p:cNvSpPr/>
          <p:nvPr/>
        </p:nvSpPr>
        <p:spPr>
          <a:xfrm>
            <a:off x="10542736" y="6023512"/>
            <a:ext cx="13099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500</a:t>
            </a:r>
          </a:p>
        </p:txBody>
      </p:sp>
    </p:spTree>
    <p:extLst>
      <p:ext uri="{BB962C8B-B14F-4D97-AF65-F5344CB8AC3E}">
        <p14:creationId xmlns:p14="http://schemas.microsoft.com/office/powerpoint/2010/main" val="274660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30" dur="10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50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  <p:bldP spid="16" grpId="0"/>
      <p:bldP spid="17" grpId="0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55DB5D-CDC1-4097-97FA-E238862F1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77" y="240772"/>
            <a:ext cx="10932188" cy="6115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17840E-AA2F-4706-B55A-1EFA4E174C5E}"/>
              </a:ext>
            </a:extLst>
          </p:cNvPr>
          <p:cNvSpPr/>
          <p:nvPr/>
        </p:nvSpPr>
        <p:spPr>
          <a:xfrm>
            <a:off x="6743676" y="4301613"/>
            <a:ext cx="494904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FLOW CHART</a:t>
            </a:r>
          </a:p>
        </p:txBody>
      </p:sp>
    </p:spTree>
    <p:extLst>
      <p:ext uri="{BB962C8B-B14F-4D97-AF65-F5344CB8AC3E}">
        <p14:creationId xmlns:p14="http://schemas.microsoft.com/office/powerpoint/2010/main" val="745594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60CA4D5-77DF-4C73-9E81-67F43CF47B2F}"/>
              </a:ext>
            </a:extLst>
          </p:cNvPr>
          <p:cNvSpPr/>
          <p:nvPr/>
        </p:nvSpPr>
        <p:spPr>
          <a:xfrm>
            <a:off x="2237474" y="242596"/>
            <a:ext cx="771704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EMPLOYMENT OPPORTUNITIES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E71886-BC30-4F45-B0FC-16B7CAFD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106" y="1339977"/>
            <a:ext cx="7088417" cy="645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01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A6DF1A-67F1-4E77-9985-64D902D40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325" y="568532"/>
            <a:ext cx="7799564" cy="716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760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AFAF5-6F43-4EB0-8733-E3A32774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063" y="3921379"/>
            <a:ext cx="8637073" cy="369332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1800" i="1" dirty="0">
                <a:solidFill>
                  <a:srgbClr val="A4A29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BRINGING ARTISTS TOGETHER…ONE GIG AT A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9E0327-0395-4887-A0AC-2548971641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864" y="1865932"/>
            <a:ext cx="4914900" cy="1600200"/>
          </a:xfrm>
          <a:prstGeom prst="rect">
            <a:avLst/>
          </a:prstGeom>
          <a:effectLst>
            <a:glow rad="114300">
              <a:srgbClr val="252525">
                <a:alpha val="1000"/>
              </a:srgbClr>
            </a:glow>
            <a:softEdge rad="63500"/>
          </a:effectLst>
        </p:spPr>
      </p:pic>
      <p:sp>
        <p:nvSpPr>
          <p:cNvPr id="5" name="AutoShape 2" descr="Image result for wooden picture border">
            <a:extLst>
              <a:ext uri="{FF2B5EF4-FFF2-40B4-BE49-F238E27FC236}">
                <a16:creationId xmlns:a16="http://schemas.microsoft.com/office/drawing/2014/main" id="{EF7592CF-A7EE-4783-8AD1-0996FFBDE6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Image result for wooden picture border">
            <a:extLst>
              <a:ext uri="{FF2B5EF4-FFF2-40B4-BE49-F238E27FC236}">
                <a16:creationId xmlns:a16="http://schemas.microsoft.com/office/drawing/2014/main" id="{112CB8E6-1CEA-46F5-8FB6-819D21CB6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6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814" y="1590144"/>
            <a:ext cx="5785000" cy="215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6AC54B-0AA8-493F-89DE-8107640533F5}"/>
              </a:ext>
            </a:extLst>
          </p:cNvPr>
          <p:cNvSpPr/>
          <p:nvPr/>
        </p:nvSpPr>
        <p:spPr>
          <a:xfrm>
            <a:off x="312163" y="6210177"/>
            <a:ext cx="14622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TEAM 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4C56C-79D9-4A92-B1F7-A83ACE0B44EE}"/>
              </a:ext>
            </a:extLst>
          </p:cNvPr>
          <p:cNvSpPr/>
          <p:nvPr/>
        </p:nvSpPr>
        <p:spPr>
          <a:xfrm>
            <a:off x="3205946" y="6287121"/>
            <a:ext cx="5475306" cy="369332"/>
          </a:xfrm>
          <a:prstGeom prst="rect">
            <a:avLst/>
          </a:prstGeom>
          <a:solidFill>
            <a:srgbClr val="976F5B">
              <a:alpha val="8000"/>
            </a:srgbClr>
          </a:solidFill>
          <a:effectLst>
            <a:reflection blurRad="38100" stA="45000" endPos="54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Cody Cass | </a:t>
            </a:r>
            <a:r>
              <a:rPr lang="en-US" i="1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Stephanie Nunley | </a:t>
            </a:r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Jonathan Terry</a:t>
            </a:r>
          </a:p>
        </p:txBody>
      </p:sp>
    </p:spTree>
    <p:extLst>
      <p:ext uri="{BB962C8B-B14F-4D97-AF65-F5344CB8AC3E}">
        <p14:creationId xmlns:p14="http://schemas.microsoft.com/office/powerpoint/2010/main" val="48947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541</TotalTime>
  <Words>216</Words>
  <Application>Microsoft Office PowerPoint</Application>
  <PresentationFormat>Widescreen</PresentationFormat>
  <Paragraphs>64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Rockwell</vt:lpstr>
      <vt:lpstr>Gallery</vt:lpstr>
      <vt:lpstr>BRINGING ARTISTS TOGETHER…ONE GIG AT A 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BRINGING ARTISTS TOGETHER…ONE GIG AT A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VideoGig Presentation</dc:title>
  <dc:creator>cody cass</dc:creator>
  <cp:lastModifiedBy>cody cass</cp:lastModifiedBy>
  <cp:revision>27</cp:revision>
  <dcterms:created xsi:type="dcterms:W3CDTF">2018-03-27T02:32:18Z</dcterms:created>
  <dcterms:modified xsi:type="dcterms:W3CDTF">2018-03-27T22:20:35Z</dcterms:modified>
</cp:coreProperties>
</file>

<file path=docProps/thumbnail.jpeg>
</file>